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21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6895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some important holidays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7832" y="422028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Wish someone a </a:t>
            </a:r>
            <a:r>
              <a:rPr lang="en-US" sz="2800" smtClean="0">
                <a:latin typeface="Kristen ITC" pitchFamily="66" charset="0"/>
              </a:rPr>
              <a:t>good time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24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101</cp:revision>
  <dcterms:created xsi:type="dcterms:W3CDTF">2011-09-14T23:22:57Z</dcterms:created>
  <dcterms:modified xsi:type="dcterms:W3CDTF">2013-11-21T11:59:36Z</dcterms:modified>
</cp:coreProperties>
</file>